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8" r:id="rId15"/>
    <p:sldId id="273" r:id="rId16"/>
    <p:sldId id="274" r:id="rId17"/>
    <p:sldId id="275" r:id="rId18"/>
    <p:sldId id="265" r:id="rId19"/>
    <p:sldId id="267" r:id="rId20"/>
    <p:sldId id="276" r:id="rId21"/>
    <p:sldId id="266" r:id="rId22"/>
    <p:sldId id="277" r:id="rId23"/>
    <p:sldId id="278" r:id="rId24"/>
    <p:sldId id="283" r:id="rId25"/>
    <p:sldId id="281" r:id="rId26"/>
    <p:sldId id="282" r:id="rId27"/>
    <p:sldId id="279" r:id="rId28"/>
    <p:sldId id="284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4"/>
    <p:restoredTop sz="76431"/>
  </p:normalViewPr>
  <p:slideViewPr>
    <p:cSldViewPr snapToGrid="0" snapToObjects="1">
      <p:cViewPr>
        <p:scale>
          <a:sx n="96" d="100"/>
          <a:sy n="96" d="100"/>
        </p:scale>
        <p:origin x="8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eclipse.org/paho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you see</a:t>
            </a:r>
            <a:r>
              <a:rPr lang="en-US" sz="1200" baseline="0" dirty="0" smtClean="0"/>
              <a:t> I have listed about 4 different microcontrollers those can be placed anywhere in the world, They need a simple protocol to talk to each other.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</a:t>
            </a:r>
            <a:r>
              <a:rPr lang="en-US" dirty="0" smtClean="0"/>
              <a:t>IEEE </a:t>
            </a:r>
            <a:r>
              <a:rPr lang="en-US" dirty="0"/>
              <a:t>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10548732" cy="44888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</a:t>
            </a:r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57868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open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978031"/>
            <a:ext cx="6360831" cy="376016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79" y="1845733"/>
            <a:ext cx="4799937" cy="405148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Node-RED </a:t>
            </a:r>
            <a:r>
              <a:rPr lang="en-US" dirty="0" smtClean="0">
                <a:solidFill>
                  <a:schemeClr val="tx1"/>
                </a:solidFill>
              </a:rPr>
              <a:t>is a software tool for wiring together hardware devices, APIs and online services as a part of IoT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Node-RED </a:t>
            </a:r>
            <a:r>
              <a:rPr lang="en-US" dirty="0">
                <a:solidFill>
                  <a:schemeClr val="tx1"/>
                </a:solidFill>
              </a:rPr>
              <a:t>provides a browser-based flow editor, which can be used to </a:t>
            </a:r>
            <a:r>
              <a:rPr lang="en-US" dirty="0" smtClean="0">
                <a:solidFill>
                  <a:schemeClr val="tx1"/>
                </a:solidFill>
              </a:rPr>
              <a:t>create JavaScript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Elements </a:t>
            </a:r>
            <a:r>
              <a:rPr lang="en-US" dirty="0">
                <a:solidFill>
                  <a:schemeClr val="tx1"/>
                </a:solidFill>
              </a:rPr>
              <a:t>of applications can be saved or shared for re-use.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runtime is built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flows created in Node-RED are stored using </a:t>
            </a:r>
            <a:r>
              <a:rPr lang="en-US" dirty="0" smtClean="0">
                <a:solidFill>
                  <a:schemeClr val="tx1"/>
                </a:solidFill>
              </a:rPr>
              <a:t>JSON.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0482361" y="10107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in Intel Edison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0" y="1860069"/>
            <a:ext cx="7977809" cy="4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08934"/>
            <a:ext cx="10058400" cy="3097382"/>
          </a:xfrm>
        </p:spPr>
      </p:pic>
    </p:spTree>
    <p:extLst>
      <p:ext uri="{BB962C8B-B14F-4D97-AF65-F5344CB8AC3E}">
        <p14:creationId xmlns:p14="http://schemas.microsoft.com/office/powerpoint/2010/main" val="24152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</a:t>
            </a:r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908720"/>
            <a:ext cx="8241414" cy="4079538"/>
          </a:xfrm>
        </p:spPr>
      </p:pic>
    </p:spTree>
    <p:extLst>
      <p:ext uri="{BB962C8B-B14F-4D97-AF65-F5344CB8AC3E}">
        <p14:creationId xmlns:p14="http://schemas.microsoft.com/office/powerpoint/2010/main" val="99300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for 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0" y="1846263"/>
            <a:ext cx="6694305" cy="4022725"/>
          </a:xfrm>
        </p:spPr>
      </p:pic>
    </p:spTree>
    <p:extLst>
      <p:ext uri="{BB962C8B-B14F-4D97-AF65-F5344CB8AC3E}">
        <p14:creationId xmlns:p14="http://schemas.microsoft.com/office/powerpoint/2010/main" val="223521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IBM </a:t>
            </a:r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041" y="1846263"/>
            <a:ext cx="96562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31" y="2014331"/>
            <a:ext cx="11119069" cy="3462328"/>
          </a:xfrm>
        </p:spPr>
      </p:pic>
    </p:spTree>
    <p:extLst>
      <p:ext uri="{BB962C8B-B14F-4D97-AF65-F5344CB8AC3E}">
        <p14:creationId xmlns:p14="http://schemas.microsoft.com/office/powerpoint/2010/main" val="7269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Use of Voice to control IoT devices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Need for effortless updates and connection using Node-Red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Control on any device from remote locations</a:t>
            </a:r>
          </a:p>
        </p:txBody>
      </p:sp>
    </p:spTree>
    <p:extLst>
      <p:ext uri="{BB962C8B-B14F-4D97-AF65-F5344CB8AC3E}">
        <p14:creationId xmlns:p14="http://schemas.microsoft.com/office/powerpoint/2010/main" val="10427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" y="1040635"/>
            <a:ext cx="11512164" cy="484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6051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Courtesy</a:t>
            </a:r>
            <a:r>
              <a:rPr lang="en-US" sz="1000" dirty="0"/>
              <a:t>: Yuichi Kawamoto, Hiroki </a:t>
            </a:r>
            <a:r>
              <a:rPr lang="en-US" sz="1000" dirty="0" err="1"/>
              <a:t>Nishiyama</a:t>
            </a:r>
            <a:r>
              <a:rPr lang="en-US" sz="1000" dirty="0"/>
              <a:t>, </a:t>
            </a:r>
            <a:r>
              <a:rPr lang="en-US" sz="1000" dirty="0" err="1"/>
              <a:t>Nei</a:t>
            </a:r>
            <a:r>
              <a:rPr lang="en-US" sz="1000" dirty="0"/>
              <a:t> Kato, Naoko Yoshimura, and Shinichi Yamamoto</a:t>
            </a:r>
            <a:r>
              <a:rPr lang="en-US" sz="1000" dirty="0" smtClean="0"/>
              <a:t>, </a:t>
            </a:r>
            <a:r>
              <a:rPr lang="en-US" sz="1000" dirty="0"/>
              <a:t>"Internet of Things (IoT): </a:t>
            </a:r>
            <a:r>
              <a:rPr lang="en-US" sz="1000" dirty="0" smtClean="0"/>
              <a:t>Present State </a:t>
            </a:r>
            <a:r>
              <a:rPr lang="en-US" sz="1000" dirty="0"/>
              <a:t>and Future Prospects", IEICE Transactions on Information and </a:t>
            </a:r>
            <a:r>
              <a:rPr lang="en-US" sz="1000" dirty="0" smtClean="0"/>
              <a:t>Systems, Oct</a:t>
            </a:r>
            <a:r>
              <a:rPr lang="en-US" sz="1000" dirty="0"/>
              <a:t>. </a:t>
            </a:r>
            <a:r>
              <a:rPr lang="en-US" sz="1000" dirty="0" smtClean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298</TotalTime>
  <Words>1164</Words>
  <Application>Microsoft Macintosh PowerPoint</Application>
  <PresentationFormat>Widescreen</PresentationFormat>
  <Paragraphs>183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SENSORS</vt:lpstr>
      <vt:lpstr>ACTUATORS</vt:lpstr>
      <vt:lpstr>Working of LED</vt:lpstr>
      <vt:lpstr>Working of Relay</vt:lpstr>
      <vt:lpstr>MQTT</vt:lpstr>
      <vt:lpstr>Publish / Subscribe</vt:lpstr>
      <vt:lpstr>Alexa</vt:lpstr>
      <vt:lpstr>Basic Examples</vt:lpstr>
      <vt:lpstr>Node-RED</vt:lpstr>
      <vt:lpstr>Flow in Intel Edison</vt:lpstr>
      <vt:lpstr>PowerPoint Presentation</vt:lpstr>
      <vt:lpstr>Flow in RPi</vt:lpstr>
      <vt:lpstr>Dashboard for Pi</vt:lpstr>
      <vt:lpstr>Flow in IBM BlueMix</vt:lpstr>
      <vt:lpstr>Demo</vt:lpstr>
      <vt:lpstr>CONCLUSION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34</cp:revision>
  <dcterms:created xsi:type="dcterms:W3CDTF">2017-08-12T16:38:29Z</dcterms:created>
  <dcterms:modified xsi:type="dcterms:W3CDTF">2017-08-14T05:26:19Z</dcterms:modified>
</cp:coreProperties>
</file>